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13"/>
  </p:notesMasterIdLst>
  <p:sldIdLst>
    <p:sldId id="269" r:id="rId6"/>
    <p:sldId id="277" r:id="rId7"/>
    <p:sldId id="273" r:id="rId8"/>
    <p:sldId id="256" r:id="rId9"/>
    <p:sldId id="317" r:id="rId10"/>
    <p:sldId id="318" r:id="rId11"/>
    <p:sldId id="309" r:id="rId12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4B7461E-DEAF-907E-9BD9-89488C028B0F}" name="Usuario invitado" initials="Ui" userId="S::urn:spo:tenantanon#da74c560-b1ca-4480-b1d9-80b575128514::" providerId="AD"/>
  <p188:author id="{C66B8F75-5D0D-04D8-5FA7-3BCF6AD4B63D}" name="Porfirio De Jesus Cardona Restrepo" initials="PR" userId="S::porfirio.cardona@upb.edu.co::9c1e5a03-ed8a-42e4-8052-df6b5c94d38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32C"/>
    <a:srgbClr val="3C70CB"/>
    <a:srgbClr val="162328"/>
    <a:srgbClr val="202A50"/>
    <a:srgbClr val="0000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67782C-78EB-EBC2-1950-2D32977A1D74}" v="32" dt="2026-03-02T21:30:17.381"/>
  </p1510:revLst>
</p1510:revInfo>
</file>

<file path=ppt/tableStyles.xml><?xml version="1.0" encoding="utf-8"?>
<a:tblStyleLst xmlns:a="http://schemas.openxmlformats.org/drawingml/2006/main" def="{5C22544A-7EE6-4342-B048-85BDC9FD1C3A}"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6327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microsoft.com/office/2018/10/relationships/authors" Target="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F35F8-6969-49F6-8752-52B75F995E3F}" type="datetimeFigureOut">
              <a:rPr lang="es-CO" smtClean="0"/>
              <a:t>20/04/2026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F07257-F6CD-4349-9079-69DD9691711F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44297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5681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F07257-F6CD-4349-9079-69DD9691711F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47766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96C943-5AE4-42AE-A0FB-E302242A4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2C36772-1522-428E-9FDE-5920915ECE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C059A7-9EA8-481A-B5CE-BA8B5AC6E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C54A5-D19E-48B6-95C7-255274545950}" type="datetimeFigureOut">
              <a:rPr lang="es-CO" smtClean="0"/>
              <a:t>20/04/2026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E841C5-3046-417A-ACBC-C3F8B282D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5A2B2F-8B4D-47C3-BFBA-C0739E280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BFD4F-E99C-4A77-9821-DE906FB10993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9276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091484-23B3-4CBA-99EE-078CC13C5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2EDAB22-DB94-4EF1-AFC2-4AFEEF51D8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602C4C-462D-4776-A52A-E8CB6A38D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C54A5-D19E-48B6-95C7-255274545950}" type="datetimeFigureOut">
              <a:rPr lang="es-CO" smtClean="0"/>
              <a:t>20/04/2026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DE2971-6AAA-4ECE-8B23-E79EF2FB8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CB143A-AD4A-47C2-8AF5-A64642DE9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BFD4F-E99C-4A77-9821-DE906FB10993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85745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5921440-F2B2-4029-9E2F-ADB60F5BA3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5608C6E-17E4-43D4-B60D-9302CA6BD3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920025-9F60-4B46-9339-25B588F18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C54A5-D19E-48B6-95C7-255274545950}" type="datetimeFigureOut">
              <a:rPr lang="es-CO" smtClean="0"/>
              <a:t>20/04/2026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F40C0B-F4A3-4400-B74C-07965DF65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ABE9BE6-A0FD-41E3-A926-6F2E83DCB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BFD4F-E99C-4A77-9821-DE906FB10993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29206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58276C-126E-43EB-A708-FE26185B7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FBC7A8D-39A2-4860-8E43-9FFD2F3541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9DE4BF1-A7BF-4911-8DEB-CBBA3B638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C54A5-D19E-48B6-95C7-255274545950}" type="datetimeFigureOut">
              <a:rPr lang="es-CO" smtClean="0"/>
              <a:t>20/04/2026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B6A5C6-6FCE-41E9-9B26-A8220EC22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3F2EC0-7363-4C62-9B84-CE2829DE5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BFD4F-E99C-4A77-9821-DE906FB10993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60043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46DF50-D021-45BF-AD5F-C43BBCC6A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95F617F-04C2-4F1D-A095-A9DCF59F2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3A8545-72AB-4F42-8666-88E6E52FE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C54A5-D19E-48B6-95C7-255274545950}" type="datetimeFigureOut">
              <a:rPr lang="es-CO" smtClean="0"/>
              <a:t>20/04/2026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DCE957-5FEF-4891-9F5E-26253CB17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50C082-5D9D-45DE-80B8-654974119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BFD4F-E99C-4A77-9821-DE906FB10993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12738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6AA9C2-54EC-4E93-B9AE-60961B867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0E1902D-9D09-4489-9A1F-4C454E82A5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3E49C10-3359-4527-8303-B28128A54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E88CB90-C6BD-4860-AFE2-A6CD21E42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C54A5-D19E-48B6-95C7-255274545950}" type="datetimeFigureOut">
              <a:rPr lang="es-CO" smtClean="0"/>
              <a:t>20/04/2026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1A5B5ED-6D0F-47CF-A490-5D8ABFE32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B20A28C-4005-414F-8781-02CD07B8B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BFD4F-E99C-4A77-9821-DE906FB10993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05364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6A49E0-E5F8-43E7-811B-C7AC8905D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36A0E0-DEED-4D40-8522-0438F2184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CF02E4-1A0D-411C-9D16-929C124464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E20A6DF-7D7D-4743-893B-28E30D54DB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2755E3D-E16A-49C0-B184-C1A7F6E319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D405C42-0CFB-400C-AF6A-A6D5CA10E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C54A5-D19E-48B6-95C7-255274545950}" type="datetimeFigureOut">
              <a:rPr lang="es-CO" smtClean="0"/>
              <a:t>20/04/2026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42DEDB4-B9D8-4146-A15E-12A3119C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6DB107F-8E53-40FE-867D-91B950623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BFD4F-E99C-4A77-9821-DE906FB10993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1085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A97747-1D5D-426F-B41F-780C09BAA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13C16D5-53B6-4135-BAD7-12DCE8465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C54A5-D19E-48B6-95C7-255274545950}" type="datetimeFigureOut">
              <a:rPr lang="es-CO" smtClean="0"/>
              <a:t>20/04/2026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EE22315-7AF3-4808-B96B-A3EFFCC45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5B98BB9-9DF3-476B-9F74-32D07CBA5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BFD4F-E99C-4A77-9821-DE906FB10993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78475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76AB783-0669-4366-B8EC-3A7259040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C54A5-D19E-48B6-95C7-255274545950}" type="datetimeFigureOut">
              <a:rPr lang="es-CO" smtClean="0"/>
              <a:t>20/04/2026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B463A93-C9C0-4BEF-AE8C-23B8F2274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C673AD6-9678-4B80-9A95-1553328AB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BFD4F-E99C-4A77-9821-DE906FB10993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32920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645354-95D7-414A-9828-FFB8B92C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05DB47-8534-469D-A721-678BFB17F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2D6F4AB-DC1A-434E-ADCF-8D9464B53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743682-2274-48C9-BD36-E29CD0040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C54A5-D19E-48B6-95C7-255274545950}" type="datetimeFigureOut">
              <a:rPr lang="es-CO" smtClean="0"/>
              <a:t>20/04/2026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38AEFBB-FE49-4E3B-A350-7B6502E6C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F001D84-C667-44F3-84A5-B9A0159DD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BFD4F-E99C-4A77-9821-DE906FB10993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7137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5DB2E1-ED31-4B2D-B1F6-E29F4F1E8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E17FEAD-2021-4989-B0BB-09F37E95F7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0ABB1F8-0B68-4E09-9C36-F7FEB407AA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C8706DD-F708-4E4E-A391-D42A32FA3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C54A5-D19E-48B6-95C7-255274545950}" type="datetimeFigureOut">
              <a:rPr lang="es-CO" smtClean="0"/>
              <a:t>20/04/2026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88EE30-49FC-41C3-A7CB-D9DEDE417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D90AE4D-5AE3-4934-8FEB-2C9C60AA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BFD4F-E99C-4A77-9821-DE906FB10993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31780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CE3F131-9513-4AF6-9D65-C96FFF99F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0E61C1-5838-4488-A21A-59DC78489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BF18F7-3621-45BB-867A-9B940DA53A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C54A5-D19E-48B6-95C7-255274545950}" type="datetimeFigureOut">
              <a:rPr lang="es-CO" smtClean="0"/>
              <a:t>20/04/2026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386A419-C61A-4FD9-AF0C-AD5421D4EB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E345FD5-E4A3-440D-A51D-F0FDDB5C5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BFD4F-E99C-4A77-9821-DE906FB10993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8405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27BA61D7-4A0D-15F9-60B1-88A31EB1CF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" b="12333"/>
          <a:stretch>
            <a:fillRect/>
          </a:stretch>
        </p:blipFill>
        <p:spPr>
          <a:xfrm>
            <a:off x="-112208" y="0"/>
            <a:ext cx="12304208" cy="704746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67FD9C1-E45D-DA97-5450-4606676B7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63347"/>
            <a:ext cx="12192000" cy="2484120"/>
          </a:xfrm>
          <a:prstGeom prst="rect">
            <a:avLst/>
          </a:prstGeom>
        </p:spPr>
      </p:pic>
      <p:pic>
        <p:nvPicPr>
          <p:cNvPr id="6" name="Imagen 5" descr="Logotipo&#10;&#10;El contenido generado por IA puede ser incorrecto.">
            <a:extLst>
              <a:ext uri="{FF2B5EF4-FFF2-40B4-BE49-F238E27FC236}">
                <a16:creationId xmlns:a16="http://schemas.microsoft.com/office/drawing/2014/main" id="{2A3AFC6F-AB20-9863-3941-40BCFD3A6C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0638" y="372450"/>
            <a:ext cx="6453737" cy="1823025"/>
          </a:xfrm>
          <a:prstGeom prst="rect">
            <a:avLst/>
          </a:prstGeom>
        </p:spPr>
      </p:pic>
      <p:sp>
        <p:nvSpPr>
          <p:cNvPr id="5" name="Google Shape;117;p5" descr="A black background with colorful lines&#10;&#10;AI-generated content may be incorrect.">
            <a:extLst>
              <a:ext uri="{FF2B5EF4-FFF2-40B4-BE49-F238E27FC236}">
                <a16:creationId xmlns:a16="http://schemas.microsoft.com/office/drawing/2014/main" id="{7E61B18E-0081-B1E4-D8B6-167FED4249E1}"/>
              </a:ext>
            </a:extLst>
          </p:cNvPr>
          <p:cNvSpPr/>
          <p:nvPr/>
        </p:nvSpPr>
        <p:spPr>
          <a:xfrm>
            <a:off x="-1196308" y="-765405"/>
            <a:ext cx="6740784" cy="8644848"/>
          </a:xfrm>
          <a:custGeom>
            <a:avLst/>
            <a:gdLst/>
            <a:ahLst/>
            <a:cxnLst/>
            <a:rect l="l" t="t" r="r" b="b"/>
            <a:pathLst>
              <a:path w="5451312" h="6996854" extrusionOk="0">
                <a:moveTo>
                  <a:pt x="0" y="0"/>
                </a:moveTo>
                <a:lnTo>
                  <a:pt x="5451312" y="0"/>
                </a:lnTo>
                <a:lnTo>
                  <a:pt x="5451312" y="6996854"/>
                </a:lnTo>
                <a:lnTo>
                  <a:pt x="0" y="69968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" descr="A black letter on a black background&#10;&#10;AI-generated content may be incorrect.">
            <a:extLst>
              <a:ext uri="{FF2B5EF4-FFF2-40B4-BE49-F238E27FC236}">
                <a16:creationId xmlns:a16="http://schemas.microsoft.com/office/drawing/2014/main" id="{502EDE6A-74EE-5975-81F2-B095A5078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9138" y="453529"/>
            <a:ext cx="1590864" cy="556802"/>
          </a:xfrm>
          <a:prstGeom prst="rect">
            <a:avLst/>
          </a:prstGeom>
        </p:spPr>
      </p:pic>
      <p:pic>
        <p:nvPicPr>
          <p:cNvPr id="2" name="Picture 14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DFB0F940-2282-EDF7-D558-C14049CE1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8706" y="5644016"/>
            <a:ext cx="3174654" cy="993244"/>
          </a:xfrm>
          <a:prstGeom prst="rect">
            <a:avLst/>
          </a:prstGeom>
        </p:spPr>
      </p:pic>
      <p:pic>
        <p:nvPicPr>
          <p:cNvPr id="17" name="Imagen 2" descr="A cityscape with a hole in the middle&#10;&#10;AI-generated content may be incorrect.">
            <a:extLst>
              <a:ext uri="{FF2B5EF4-FFF2-40B4-BE49-F238E27FC236}">
                <a16:creationId xmlns:a16="http://schemas.microsoft.com/office/drawing/2014/main" id="{21E83D5C-C11C-F2CB-16A7-3567039564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1446"/>
          <a:stretch>
            <a:fillRect/>
          </a:stretch>
        </p:blipFill>
        <p:spPr>
          <a:xfrm>
            <a:off x="-3605349" y="-4215870"/>
            <a:ext cx="7647978" cy="1045240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F987327-13EC-6683-6FA4-C3CFACBACB60}"/>
              </a:ext>
            </a:extLst>
          </p:cNvPr>
          <p:cNvSpPr txBox="1"/>
          <p:nvPr/>
        </p:nvSpPr>
        <p:spPr>
          <a:xfrm>
            <a:off x="2928118" y="3004008"/>
            <a:ext cx="904524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600" b="1" dirty="0">
                <a:solidFill>
                  <a:srgbClr val="FF632C"/>
                </a:solidFill>
                <a:latin typeface="Arial Black"/>
              </a:rPr>
              <a:t>Nombre del equipo</a:t>
            </a:r>
            <a:endParaRPr lang="es-ES" dirty="0">
              <a:solidFill>
                <a:srgbClr val="FF632C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325BB79-F384-5864-B0D3-2914C70DB57C}"/>
              </a:ext>
            </a:extLst>
          </p:cNvPr>
          <p:cNvSpPr txBox="1"/>
          <p:nvPr/>
        </p:nvSpPr>
        <p:spPr>
          <a:xfrm>
            <a:off x="2928118" y="3797300"/>
            <a:ext cx="5228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Escriba en este espacio los nombres de las personas que lo integran</a:t>
            </a:r>
          </a:p>
        </p:txBody>
      </p:sp>
    </p:spTree>
    <p:extLst>
      <p:ext uri="{BB962C8B-B14F-4D97-AF65-F5344CB8AC3E}">
        <p14:creationId xmlns:p14="http://schemas.microsoft.com/office/powerpoint/2010/main" val="2534449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8E4AC46-338E-5CCD-343C-8BB9175227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554" r="-56" b="80139"/>
          <a:stretch>
            <a:fillRect/>
          </a:stretch>
        </p:blipFill>
        <p:spPr>
          <a:xfrm>
            <a:off x="-215900" y="308665"/>
            <a:ext cx="12198815" cy="912588"/>
          </a:xfrm>
          <a:prstGeom prst="rect">
            <a:avLst/>
          </a:prstGeom>
        </p:spPr>
      </p:pic>
      <p:sp>
        <p:nvSpPr>
          <p:cNvPr id="117" name="Google Shape;117;p5"/>
          <p:cNvSpPr/>
          <p:nvPr/>
        </p:nvSpPr>
        <p:spPr>
          <a:xfrm>
            <a:off x="10874396" y="544333"/>
            <a:ext cx="4367889" cy="5606262"/>
          </a:xfrm>
          <a:custGeom>
            <a:avLst/>
            <a:gdLst/>
            <a:ahLst/>
            <a:cxnLst/>
            <a:rect l="l" t="t" r="r" b="b"/>
            <a:pathLst>
              <a:path w="5451312" h="6996854" extrusionOk="0">
                <a:moveTo>
                  <a:pt x="0" y="0"/>
                </a:moveTo>
                <a:lnTo>
                  <a:pt x="5451312" y="0"/>
                </a:lnTo>
                <a:lnTo>
                  <a:pt x="5451312" y="6996854"/>
                </a:lnTo>
                <a:lnTo>
                  <a:pt x="0" y="69968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69A66B72-2DDA-ECD4-D8E8-CE45455345B1}"/>
              </a:ext>
            </a:extLst>
          </p:cNvPr>
          <p:cNvGrpSpPr/>
          <p:nvPr/>
        </p:nvGrpSpPr>
        <p:grpSpPr>
          <a:xfrm>
            <a:off x="8929335" y="5751641"/>
            <a:ext cx="3174654" cy="993244"/>
            <a:chOff x="8929335" y="5751641"/>
            <a:chExt cx="3174654" cy="993244"/>
          </a:xfrm>
        </p:grpSpPr>
        <p:pic>
          <p:nvPicPr>
            <p:cNvPr id="5" name="Picture 14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37E2F46A-B611-6FA7-129F-DC972CB56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29335" y="5751641"/>
              <a:ext cx="3174654" cy="993244"/>
            </a:xfrm>
            <a:prstGeom prst="rect">
              <a:avLst/>
            </a:prstGeom>
          </p:spPr>
        </p:pic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08102093-FE66-5E13-B3A9-006C78DD9C20}"/>
                </a:ext>
              </a:extLst>
            </p:cNvPr>
            <p:cNvSpPr/>
            <p:nvPr/>
          </p:nvSpPr>
          <p:spPr>
            <a:xfrm>
              <a:off x="9001309" y="6072225"/>
              <a:ext cx="937348" cy="477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</p:grpSp>
      <p:sp>
        <p:nvSpPr>
          <p:cNvPr id="37" name="CuadroTexto 36">
            <a:extLst>
              <a:ext uri="{FF2B5EF4-FFF2-40B4-BE49-F238E27FC236}">
                <a16:creationId xmlns:a16="http://schemas.microsoft.com/office/drawing/2014/main" id="{A90E4A16-3BAD-AD00-336B-8506758860EE}"/>
              </a:ext>
            </a:extLst>
          </p:cNvPr>
          <p:cNvSpPr txBox="1"/>
          <p:nvPr/>
        </p:nvSpPr>
        <p:spPr>
          <a:xfrm>
            <a:off x="623856" y="483464"/>
            <a:ext cx="1044251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3600" b="1" dirty="0">
                <a:solidFill>
                  <a:schemeClr val="bg1"/>
                </a:solidFill>
                <a:latin typeface="Arial Black"/>
              </a:rPr>
              <a:t>Responsabilidades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E8556AF-9A6F-EAC3-2BCB-8D5787BD1D3D}"/>
              </a:ext>
            </a:extLst>
          </p:cNvPr>
          <p:cNvSpPr txBox="1"/>
          <p:nvPr/>
        </p:nvSpPr>
        <p:spPr>
          <a:xfrm>
            <a:off x="520753" y="1396052"/>
            <a:ext cx="8762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Describa en este espacio las responsabilidades que tienen como equipo</a:t>
            </a:r>
          </a:p>
        </p:txBody>
      </p:sp>
    </p:spTree>
    <p:extLst>
      <p:ext uri="{BB962C8B-B14F-4D97-AF65-F5344CB8AC3E}">
        <p14:creationId xmlns:p14="http://schemas.microsoft.com/office/powerpoint/2010/main" val="300802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DE4A7FA-838D-5F49-C7C9-973791E831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68" t="8244" r="3640" b="81675"/>
          <a:stretch>
            <a:fillRect/>
          </a:stretch>
        </p:blipFill>
        <p:spPr>
          <a:xfrm>
            <a:off x="314325" y="193953"/>
            <a:ext cx="11276644" cy="691256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830EB699-B968-C4DA-BC5E-8170574F371D}"/>
              </a:ext>
            </a:extLst>
          </p:cNvPr>
          <p:cNvSpPr/>
          <p:nvPr/>
        </p:nvSpPr>
        <p:spPr>
          <a:xfrm>
            <a:off x="601031" y="238879"/>
            <a:ext cx="2672526" cy="64633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s-CO" sz="3600" b="1" dirty="0">
                <a:solidFill>
                  <a:schemeClr val="bg1"/>
                </a:solidFill>
                <a:latin typeface="Arial Black"/>
                <a:ea typeface="Microsoft YaHei UI"/>
                <a:cs typeface="Arial"/>
              </a:rPr>
              <a:t>Acciones 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F7C68226-C51E-E86B-DD44-DAD30E858AD7}"/>
              </a:ext>
            </a:extLst>
          </p:cNvPr>
          <p:cNvGrpSpPr/>
          <p:nvPr/>
        </p:nvGrpSpPr>
        <p:grpSpPr>
          <a:xfrm>
            <a:off x="8755164" y="5697211"/>
            <a:ext cx="3174654" cy="993244"/>
            <a:chOff x="8929335" y="5751641"/>
            <a:chExt cx="3174654" cy="993244"/>
          </a:xfrm>
        </p:grpSpPr>
        <p:pic>
          <p:nvPicPr>
            <p:cNvPr id="5" name="Picture 14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7998908A-BDFF-CEEA-D52C-91E59DDA0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29335" y="5751641"/>
              <a:ext cx="3174654" cy="993244"/>
            </a:xfrm>
            <a:prstGeom prst="rect">
              <a:avLst/>
            </a:prstGeom>
          </p:spPr>
        </p:pic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08250A39-19B5-808A-E081-A966E1119E36}"/>
                </a:ext>
              </a:extLst>
            </p:cNvPr>
            <p:cNvSpPr/>
            <p:nvPr/>
          </p:nvSpPr>
          <p:spPr>
            <a:xfrm>
              <a:off x="9001309" y="6072225"/>
              <a:ext cx="937348" cy="477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</p:grpSp>
      <p:sp>
        <p:nvSpPr>
          <p:cNvPr id="6" name="Google Shape;117;p5" descr="A black background with colorful lines&#10;&#10;AI-generated content may be incorrect.">
            <a:extLst>
              <a:ext uri="{FF2B5EF4-FFF2-40B4-BE49-F238E27FC236}">
                <a16:creationId xmlns:a16="http://schemas.microsoft.com/office/drawing/2014/main" id="{5FE4165C-2CB6-858B-548B-539552D1C194}"/>
              </a:ext>
            </a:extLst>
          </p:cNvPr>
          <p:cNvSpPr/>
          <p:nvPr/>
        </p:nvSpPr>
        <p:spPr>
          <a:xfrm>
            <a:off x="-1347058" y="2185020"/>
            <a:ext cx="4712784" cy="6046848"/>
          </a:xfrm>
          <a:custGeom>
            <a:avLst/>
            <a:gdLst/>
            <a:ahLst/>
            <a:cxnLst/>
            <a:rect l="l" t="t" r="r" b="b"/>
            <a:pathLst>
              <a:path w="5451312" h="6996854" extrusionOk="0">
                <a:moveTo>
                  <a:pt x="0" y="0"/>
                </a:moveTo>
                <a:lnTo>
                  <a:pt x="5451312" y="0"/>
                </a:lnTo>
                <a:lnTo>
                  <a:pt x="5451312" y="6996854"/>
                </a:lnTo>
                <a:lnTo>
                  <a:pt x="0" y="69968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2FDD6C5-5934-B245-9C99-2907030C64F9}"/>
              </a:ext>
            </a:extLst>
          </p:cNvPr>
          <p:cNvSpPr txBox="1"/>
          <p:nvPr/>
        </p:nvSpPr>
        <p:spPr>
          <a:xfrm>
            <a:off x="601031" y="1165782"/>
            <a:ext cx="8762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Escriba en este espacio las acciones que han realizado o que van a realizar para lograr esas responsabilidades que tienen como equipo</a:t>
            </a:r>
          </a:p>
        </p:txBody>
      </p:sp>
    </p:spTree>
    <p:extLst>
      <p:ext uri="{BB962C8B-B14F-4D97-AF65-F5344CB8AC3E}">
        <p14:creationId xmlns:p14="http://schemas.microsoft.com/office/powerpoint/2010/main" val="3164687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7A156-F0E6-37E6-A573-FAE032952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35004522-E6F3-58C1-BF16-2B5978FA5E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558" r="333" b="81233"/>
          <a:stretch>
            <a:fillRect/>
          </a:stretch>
        </p:blipFill>
        <p:spPr>
          <a:xfrm>
            <a:off x="3077012" y="-298820"/>
            <a:ext cx="9157274" cy="1286993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75A0256B-DE41-98DE-07DD-A2D4B5F3AAD6}"/>
              </a:ext>
            </a:extLst>
          </p:cNvPr>
          <p:cNvGrpSpPr/>
          <p:nvPr/>
        </p:nvGrpSpPr>
        <p:grpSpPr>
          <a:xfrm>
            <a:off x="8755164" y="5718983"/>
            <a:ext cx="3174654" cy="993244"/>
            <a:chOff x="8929335" y="5751641"/>
            <a:chExt cx="3174654" cy="993244"/>
          </a:xfrm>
        </p:grpSpPr>
        <p:pic>
          <p:nvPicPr>
            <p:cNvPr id="4" name="Picture 14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B0734284-FCF6-24AE-F0D9-38DB434BB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29335" y="5751641"/>
              <a:ext cx="3174654" cy="993244"/>
            </a:xfrm>
            <a:prstGeom prst="rect">
              <a:avLst/>
            </a:prstGeom>
          </p:spPr>
        </p:pic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F3979382-ADE5-268A-35CA-BBFEBE9EDB4F}"/>
                </a:ext>
              </a:extLst>
            </p:cNvPr>
            <p:cNvSpPr/>
            <p:nvPr/>
          </p:nvSpPr>
          <p:spPr>
            <a:xfrm>
              <a:off x="9001309" y="6072225"/>
              <a:ext cx="937348" cy="477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</p:grpSp>
      <p:pic>
        <p:nvPicPr>
          <p:cNvPr id="9" name="Imagen 2" descr="A cityscape with a hole in the middle&#10;&#10;AI-generated content may be incorrect.">
            <a:extLst>
              <a:ext uri="{FF2B5EF4-FFF2-40B4-BE49-F238E27FC236}">
                <a16:creationId xmlns:a16="http://schemas.microsoft.com/office/drawing/2014/main" id="{3E54169A-3C40-53B3-5BB3-F9D324AE18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3552" t="24813" r="34984" b="-24871"/>
          <a:stretch>
            <a:fillRect/>
          </a:stretch>
        </p:blipFill>
        <p:spPr>
          <a:xfrm>
            <a:off x="-3828253" y="-1579586"/>
            <a:ext cx="7649596" cy="10458412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65733DC2-7417-A31D-F84B-F8A8E3030AA7}"/>
              </a:ext>
            </a:extLst>
          </p:cNvPr>
          <p:cNvSpPr/>
          <p:nvPr/>
        </p:nvSpPr>
        <p:spPr>
          <a:xfrm>
            <a:off x="3920731" y="343441"/>
            <a:ext cx="3747757" cy="64633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s-CO" sz="3600" b="1" dirty="0">
                <a:solidFill>
                  <a:schemeClr val="bg1"/>
                </a:solidFill>
                <a:latin typeface="Arial Black"/>
                <a:ea typeface="Microsoft YaHei UI"/>
                <a:cs typeface="Arial"/>
              </a:rPr>
              <a:t>Cronograma   </a:t>
            </a:r>
            <a:endParaRPr lang="es-CO" sz="3600" b="1" dirty="0">
              <a:solidFill>
                <a:schemeClr val="bg1"/>
              </a:solidFill>
              <a:latin typeface="Arial Black"/>
              <a:ea typeface="Microsoft YaHei UI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C78E2C3-9DD0-9023-A979-D4F2B582E880}"/>
              </a:ext>
            </a:extLst>
          </p:cNvPr>
          <p:cNvSpPr txBox="1"/>
          <p:nvPr/>
        </p:nvSpPr>
        <p:spPr>
          <a:xfrm>
            <a:off x="3920731" y="1165782"/>
            <a:ext cx="7814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Escriba en este espacio el cronograma que planean tener para cumplir las responsabilidades</a:t>
            </a:r>
          </a:p>
        </p:txBody>
      </p:sp>
    </p:spTree>
    <p:extLst>
      <p:ext uri="{BB962C8B-B14F-4D97-AF65-F5344CB8AC3E}">
        <p14:creationId xmlns:p14="http://schemas.microsoft.com/office/powerpoint/2010/main" val="1607769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1667319-E75B-4279-D2C1-84A48ED29B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68" t="8244" r="3640" b="81675"/>
          <a:stretch>
            <a:fillRect/>
          </a:stretch>
        </p:blipFill>
        <p:spPr>
          <a:xfrm>
            <a:off x="314325" y="193953"/>
            <a:ext cx="11276644" cy="691256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145A968A-F0E0-AEEB-0479-6B0C07BD196B}"/>
              </a:ext>
            </a:extLst>
          </p:cNvPr>
          <p:cNvSpPr/>
          <p:nvPr/>
        </p:nvSpPr>
        <p:spPr>
          <a:xfrm>
            <a:off x="601031" y="238879"/>
            <a:ext cx="3500702" cy="64633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s-CO" sz="3600" b="1" dirty="0">
                <a:solidFill>
                  <a:schemeClr val="bg1"/>
                </a:solidFill>
                <a:latin typeface="Arial Black"/>
                <a:ea typeface="Microsoft YaHei UI"/>
                <a:cs typeface="Arial"/>
              </a:rPr>
              <a:t>Presupuesto </a:t>
            </a:r>
          </a:p>
        </p:txBody>
      </p:sp>
      <p:sp>
        <p:nvSpPr>
          <p:cNvPr id="6" name="Google Shape;117;p5" descr="A black background with colorful lines&#10;&#10;AI-generated content may be incorrect.">
            <a:extLst>
              <a:ext uri="{FF2B5EF4-FFF2-40B4-BE49-F238E27FC236}">
                <a16:creationId xmlns:a16="http://schemas.microsoft.com/office/drawing/2014/main" id="{AE1F9037-22AE-6F8A-D009-881E4FFFADD4}"/>
              </a:ext>
            </a:extLst>
          </p:cNvPr>
          <p:cNvSpPr/>
          <p:nvPr/>
        </p:nvSpPr>
        <p:spPr>
          <a:xfrm>
            <a:off x="-1347058" y="2185020"/>
            <a:ext cx="4712784" cy="6046848"/>
          </a:xfrm>
          <a:custGeom>
            <a:avLst/>
            <a:gdLst/>
            <a:ahLst/>
            <a:cxnLst/>
            <a:rect l="l" t="t" r="r" b="b"/>
            <a:pathLst>
              <a:path w="5451312" h="6996854" extrusionOk="0">
                <a:moveTo>
                  <a:pt x="0" y="0"/>
                </a:moveTo>
                <a:lnTo>
                  <a:pt x="5451312" y="0"/>
                </a:lnTo>
                <a:lnTo>
                  <a:pt x="5451312" y="6996854"/>
                </a:lnTo>
                <a:lnTo>
                  <a:pt x="0" y="69968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F79DA80-55D1-3330-075B-FE0DC412B59A}"/>
              </a:ext>
            </a:extLst>
          </p:cNvPr>
          <p:cNvSpPr txBox="1"/>
          <p:nvPr/>
        </p:nvSpPr>
        <p:spPr>
          <a:xfrm>
            <a:off x="745731" y="1064182"/>
            <a:ext cx="10493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Escriba en este espacio el presupuesto de su equipo para la ejecución de las actividades</a:t>
            </a:r>
          </a:p>
        </p:txBody>
      </p:sp>
    </p:spTree>
    <p:extLst>
      <p:ext uri="{BB962C8B-B14F-4D97-AF65-F5344CB8AC3E}">
        <p14:creationId xmlns:p14="http://schemas.microsoft.com/office/powerpoint/2010/main" val="1754708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47973076-ADD5-4BEB-8071-B0DA166002D9}"/>
              </a:ext>
            </a:extLst>
          </p:cNvPr>
          <p:cNvSpPr/>
          <p:nvPr/>
        </p:nvSpPr>
        <p:spPr>
          <a:xfrm>
            <a:off x="-388359" y="1258701"/>
            <a:ext cx="12164409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4000" dirty="0"/>
              <a:t>¡</a:t>
            </a:r>
            <a:r>
              <a:rPr lang="en-US" sz="4000" b="1" dirty="0"/>
              <a:t>Gracias</a:t>
            </a:r>
            <a:r>
              <a:rPr lang="en-US" sz="4000" dirty="0"/>
              <a:t>! </a:t>
            </a:r>
            <a:endParaRPr lang="en-US" sz="4000" dirty="0">
              <a:solidFill>
                <a:schemeClr val="dk1"/>
              </a:solidFill>
              <a:ea typeface="Calibri"/>
              <a:cs typeface="Calibri"/>
            </a:endParaRPr>
          </a:p>
        </p:txBody>
      </p:sp>
      <p:pic>
        <p:nvPicPr>
          <p:cNvPr id="2" name="Imagen 1" descr="Imagen que contiene botella, firmar, computadora, gente&#10;&#10;El contenido generado por IA puede ser incorrecto.">
            <a:extLst>
              <a:ext uri="{FF2B5EF4-FFF2-40B4-BE49-F238E27FC236}">
                <a16:creationId xmlns:a16="http://schemas.microsoft.com/office/drawing/2014/main" id="{B3948C3F-0005-8AC8-D8D7-0144EA1A7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211" y="2552338"/>
            <a:ext cx="7299648" cy="2035225"/>
          </a:xfrm>
          <a:prstGeom prst="rect">
            <a:avLst/>
          </a:prstGeom>
        </p:spPr>
      </p:pic>
      <p:pic>
        <p:nvPicPr>
          <p:cNvPr id="4" name="Imagen 3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85D61A47-C2C4-722C-42A1-ED55B9769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693" y="5451852"/>
            <a:ext cx="5214978" cy="132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500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5D1E70209AA634880ED5777641425C4" ma:contentTypeVersion="45" ma:contentTypeDescription="Crear nuevo documento." ma:contentTypeScope="" ma:versionID="40fcb6c2ab46ed2a6dee055cb1092b02">
  <xsd:schema xmlns:xsd="http://www.w3.org/2001/XMLSchema" xmlns:xs="http://www.w3.org/2001/XMLSchema" xmlns:p="http://schemas.microsoft.com/office/2006/metadata/properties" xmlns:ns1="f8e1369b-8e7e-4574-80b1-8fb893e1ed19" xmlns:ns2="http://schemas.microsoft.com/sharepoint/v3" xmlns:ns3="005cf706-a65c-4ab2-b2ed-6690c93a6e52" xmlns:ns4="82121631-0f77-403f-8170-17644195df87" targetNamespace="http://schemas.microsoft.com/office/2006/metadata/properties" ma:root="true" ma:fieldsID="76c83c8d7e31b97d50d3244e210485c5" ns1:_="" ns2:_="" ns3:_="" ns4:_="">
    <xsd:import namespace="f8e1369b-8e7e-4574-80b1-8fb893e1ed19"/>
    <xsd:import namespace="http://schemas.microsoft.com/sharepoint/v3"/>
    <xsd:import namespace="005cf706-a65c-4ab2-b2ed-6690c93a6e52"/>
    <xsd:import namespace="82121631-0f77-403f-8170-17644195df87"/>
    <xsd:element name="properties">
      <xsd:complexType>
        <xsd:sequence>
          <xsd:element name="documentManagement">
            <xsd:complexType>
              <xsd:all>
                <xsd:element ref="ns1:Proyecto" minOccurs="0"/>
                <xsd:element ref="ns1:_x00c1_rea" minOccurs="0"/>
                <xsd:element ref="ns3:Clasificación" minOccurs="0"/>
                <xsd:element ref="ns1:Clasificaci_x00f3_n0" minOccurs="0"/>
                <xsd:element ref="ns4:SharedWithUsers" minOccurs="0"/>
                <xsd:element ref="ns4:SharingHintHash" minOccurs="0"/>
                <xsd:element ref="ns4:SharedWithDetails" minOccurs="0"/>
                <xsd:element ref="ns1:kab187754cb04392b7be9a2627ba98a5" minOccurs="0"/>
                <xsd:element ref="ns3:TaxCatchAll" minOccurs="0"/>
                <xsd:element ref="ns2:_dlc_Exempt" minOccurs="0"/>
                <xsd:element ref="ns1:MediaServiceMetadata" minOccurs="0"/>
                <xsd:element ref="ns1:MediaServiceFastMetadata" minOccurs="0"/>
                <xsd:element ref="ns1:Observaciones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1:MediaServiceGenerationTime" minOccurs="0"/>
                <xsd:element ref="ns1:MediaServiceEventHashCode" minOccurs="0"/>
                <xsd:element ref="ns1:MediaServiceAutoKeyPoints" minOccurs="0"/>
                <xsd:element ref="ns1:MediaServiceKeyPoints" minOccurs="0"/>
                <xsd:element ref="ns1:MediaLengthInSeconds" minOccurs="0"/>
                <xsd:element ref="ns1:lcf76f155ced4ddcb4097134ff3c332f" minOccurs="0"/>
                <xsd:element ref="ns1:MediaServiceSearchProperties" minOccurs="0"/>
                <xsd:element ref="ns1:MediaServiceObjectDetectorVersions" minOccurs="0"/>
                <xsd:element ref="ns1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e1369b-8e7e-4574-80b1-8fb893e1ed19" elementFormDefault="qualified">
    <xsd:import namespace="http://schemas.microsoft.com/office/2006/documentManagement/types"/>
    <xsd:import namespace="http://schemas.microsoft.com/office/infopath/2007/PartnerControls"/>
    <xsd:element name="Proyecto" ma:index="0" nillable="true" ma:displayName="Proyecto" ma:list="{64cd1a6e-797c-4c98-b8e5-c51222ae4b46}" ma:internalName="Proyecto" ma:showField="Proyecto_x0020_filtrado">
      <xsd:simpleType>
        <xsd:restriction base="dms:Lookup"/>
      </xsd:simpleType>
    </xsd:element>
    <xsd:element name="_x00c1_rea" ma:index="1" nillable="true" ma:displayName="Área" ma:list="{32d29750-1e3c-4b78-b88f-4610b3878c99}" ma:internalName="_x00c1_rea" ma:showField="Title">
      <xsd:simpleType>
        <xsd:restriction base="dms:Lookup"/>
      </xsd:simpleType>
    </xsd:element>
    <xsd:element name="Clasificaci_x00f3_n0" ma:index="5" nillable="true" ma:displayName="Clasificación" ma:format="Dropdown" ma:internalName="Clasificaci_x00f3_n0">
      <xsd:simpleType>
        <xsd:restriction base="dms:Choice">
          <xsd:enumeration value="Público"/>
          <xsd:enumeration value="Interno"/>
          <xsd:enumeration value="Confidencial"/>
        </xsd:restriction>
      </xsd:simpleType>
    </xsd:element>
    <xsd:element name="kab187754cb04392b7be9a2627ba98a5" ma:index="12" nillable="true" ma:taxonomy="true" ma:internalName="kab187754cb04392b7be9a2627ba98a5" ma:taxonomyFieldName="Etiquetas" ma:displayName="Etiquetas" ma:readOnly="false" ma:default="" ma:fieldId="{4ab18775-4cb0-4392-b7be-9a2627ba98a5}" ma:taxonomyMulti="true" ma:sspId="aff2fd05-7b35-4c04-ae2b-e56447c38aa6" ma:termSetId="d6de03fb-c837-41cb-8974-8fa1ed22da0c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MediaServiceMetadata" ma:index="19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0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Observaciones" ma:index="21" nillable="true" ma:displayName="Observaciones" ma:internalName="Observaciones">
      <xsd:simpleType>
        <xsd:restriction base="dms:Note">
          <xsd:maxLength value="255"/>
        </xsd:restriction>
      </xsd:simpleType>
    </xsd:element>
    <xsd:element name="MediaServiceAutoTags" ma:index="22" nillable="true" ma:displayName="MediaServiceAutoTags" ma:internalName="MediaServiceAutoTags" ma:readOnly="true">
      <xsd:simpleType>
        <xsd:restriction base="dms:Text"/>
      </xsd:simpleType>
    </xsd:element>
    <xsd:element name="MediaServiceOCR" ma:index="2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2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5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2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3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2" nillable="true" ma:taxonomy="true" ma:internalName="lcf76f155ced4ddcb4097134ff3c332f" ma:taxonomyFieldName="MediaServiceImageTags" ma:displayName="Etiquetas de imagen" ma:readOnly="false" ma:fieldId="{5cf76f15-5ced-4ddc-b409-7134ff3c332f}" ma:taxonomyMulti="true" ma:sspId="aff2fd05-7b35-4c04-ae2b-e56447c38aa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3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3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3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empt" ma:index="14" nillable="true" ma:displayName="Excluir de la directiva" ma:description="" ma:hidden="true" ma:internalName="_dlc_Exempt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5cf706-a65c-4ab2-b2ed-6690c93a6e52" elementFormDefault="qualified">
    <xsd:import namespace="http://schemas.microsoft.com/office/2006/documentManagement/types"/>
    <xsd:import namespace="http://schemas.microsoft.com/office/infopath/2007/PartnerControls"/>
    <xsd:element name="Clasificación" ma:index="4" nillable="true" ma:displayName="Tipo de contenido" ma:format="Dropdown" ma:internalName="Clasificaci_x00f3_n">
      <xsd:simpleType>
        <xsd:restriction base="dms:Choice">
          <xsd:enumeration value="Base de datos"/>
          <xsd:enumeration value="Certificado"/>
          <xsd:enumeration value="Diseño, plano o logo"/>
          <xsd:enumeration value="Documento externo"/>
          <xsd:enumeration value="Documento legal"/>
          <xsd:enumeration value="Documento obsoleto"/>
          <xsd:enumeration value="Documento, presentación o registro"/>
          <xsd:enumeration value="Formato o plantilla"/>
          <xsd:enumeration value="Foto o video"/>
          <xsd:enumeration value="Informe o reporte"/>
          <xsd:enumeration value="Manual, instructivo o guía"/>
        </xsd:restriction>
      </xsd:simpleType>
    </xsd:element>
    <xsd:element name="TaxCatchAll" ma:index="13" nillable="true" ma:displayName="Taxonomy Catch All Column" ma:description="" ma:hidden="true" ma:list="{e9a7ae4c-2b9b-4d97-af6a-fa710e79f5c7}" ma:internalName="TaxCatchAll" ma:showField="CatchAllData" ma:web="005cf706-a65c-4ab2-b2ed-6690c93a6e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121631-0f77-403f-8170-17644195df87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0" nillable="true" ma:displayName="Hash de la sugerencia para compartir" ma:internalName="SharingHintHash" ma:readOnly="true">
      <xsd:simpleType>
        <xsd:restriction base="dms:Text"/>
      </xsd:simple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Tipo de contenido"/>
        <xsd:element ref="dc:title" minOccurs="0" maxOccurs="1" ma:index="3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p:Policy xmlns:p="office.server.policy" id="" local="true">
  <p:Name>Documento</p:Name>
  <p:Description/>
  <p:Statement/>
  <p:PolicyItems>
    <p:PolicyItem featureId="Microsoft.Office.RecordsManagement.PolicyFeatures.PolicyAudit" staticId="0x01010015D1E70209AA634880ED5777641425C4|1757814118" UniqueId="dc77f5fb-8245-4e72-93d5-bb69409fcbe9">
      <p:Name>Auditoría</p:Name>
      <p:Description>Audita las acciones de usuario en documentos y enumera elementos en el registro de auditoría.</p:Description>
      <p:CustomData>
        <Audit>
          <Update/>
          <CheckInOut/>
          <MoveCopy/>
          <DeleteRestore/>
        </Audit>
      </p:CustomData>
    </p:PolicyItem>
  </p:PolicyItems>
</p:Policy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ab187754cb04392b7be9a2627ba98a5 xmlns="f8e1369b-8e7e-4574-80b1-8fb893e1ed19">
      <Terms xmlns="http://schemas.microsoft.com/office/infopath/2007/PartnerControls"/>
    </kab187754cb04392b7be9a2627ba98a5>
    <_x00c1_rea xmlns="f8e1369b-8e7e-4574-80b1-8fb893e1ed19" xsi:nil="true"/>
    <lcf76f155ced4ddcb4097134ff3c332f xmlns="f8e1369b-8e7e-4574-80b1-8fb893e1ed19">
      <Terms xmlns="http://schemas.microsoft.com/office/infopath/2007/PartnerControls"/>
    </lcf76f155ced4ddcb4097134ff3c332f>
    <TaxCatchAll xmlns="005cf706-a65c-4ab2-b2ed-6690c93a6e52" xsi:nil="true"/>
    <Observaciones xmlns="f8e1369b-8e7e-4574-80b1-8fb893e1ed19" xsi:nil="true"/>
    <Clasificación xmlns="005cf706-a65c-4ab2-b2ed-6690c93a6e52" xsi:nil="true"/>
    <Proyecto xmlns="f8e1369b-8e7e-4574-80b1-8fb893e1ed19" xsi:nil="true"/>
    <Clasificaci_x00f3_n0 xmlns="f8e1369b-8e7e-4574-80b1-8fb893e1ed19" xsi:nil="true"/>
  </documentManagement>
</p:properties>
</file>

<file path=customXml/itemProps1.xml><?xml version="1.0" encoding="utf-8"?>
<ds:datastoreItem xmlns:ds="http://schemas.openxmlformats.org/officeDocument/2006/customXml" ds:itemID="{D6C0AE60-00A5-4F57-B253-D36C6C4918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e1369b-8e7e-4574-80b1-8fb893e1ed19"/>
    <ds:schemaRef ds:uri="http://schemas.microsoft.com/sharepoint/v3"/>
    <ds:schemaRef ds:uri="005cf706-a65c-4ab2-b2ed-6690c93a6e52"/>
    <ds:schemaRef ds:uri="82121631-0f77-403f-8170-17644195df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28988C5-9D9B-4C8D-89A4-AD8862E5438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8F4710-C540-41FA-92A5-31E1E10F195C}">
  <ds:schemaRefs>
    <ds:schemaRef ds:uri="office.server.policy"/>
  </ds:schemaRefs>
</ds:datastoreItem>
</file>

<file path=customXml/itemProps4.xml><?xml version="1.0" encoding="utf-8"?>
<ds:datastoreItem xmlns:ds="http://schemas.openxmlformats.org/officeDocument/2006/customXml" ds:itemID="{C0ADA70C-31BD-4A48-860B-0994A9C2FE34}">
  <ds:schemaRefs>
    <ds:schemaRef ds:uri="a69a5f7c-ff0d-4cd3-9097-d0d36d99d493"/>
    <ds:schemaRef ds:uri="a7489a23-f474-408c-902b-549216311ca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f8e1369b-8e7e-4574-80b1-8fb893e1ed19"/>
    <ds:schemaRef ds:uri="005cf706-a65c-4ab2-b2ed-6690c93a6e5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83</Words>
  <Application>Microsoft Office PowerPoint</Application>
  <PresentationFormat>Widescreen</PresentationFormat>
  <Paragraphs>12</Paragraphs>
  <Slides>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Porfirio De Jesus Cardona Restrepo</dc:creator>
  <cp:lastModifiedBy>Alma Nury López Patiño</cp:lastModifiedBy>
  <cp:revision>251</cp:revision>
  <dcterms:created xsi:type="dcterms:W3CDTF">2025-11-13T22:46:13Z</dcterms:created>
  <dcterms:modified xsi:type="dcterms:W3CDTF">2026-04-20T23:47:00Z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0x01010015D1E70209AA634880ED5777641425C4</vt:lpwstr>
  </property>
</Properties>
</file>